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315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01/09/66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01/09/66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ประกาศสำนักงานนโยบายและแผนทรัพยากรธรรมชาติ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และสิ่งแวดล้อม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แนวทางการมีส่วนร่วมของประชาชน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ในกระบวนการจัดทำรายงานการประเมินผลกระทบสิ่งแวดล้อม พ.ศ. 2566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31 สิงหาคม 2566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ประกาศนี้ให้ใช้บังคับตั้งแต่วันถัดจากวันประกาศในราชกิจจา</a:t>
            </a:r>
            <a:r>
              <a:rPr lang="th-TH" dirty="0" err="1" smtClean="0">
                <a:latin typeface="Cordia New" pitchFamily="34" charset="-34"/>
              </a:rPr>
              <a:t>นุเบกษา</a:t>
            </a:r>
            <a:r>
              <a:rPr lang="th-TH" dirty="0" smtClean="0">
                <a:latin typeface="Cordia New" pitchFamily="34" charset="-34"/>
              </a:rPr>
              <a:t>เป็นต้นไป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ยกเลิกประกาศสำนักงานนโยบายและแผนทรัพยากรธรรมชาติและสิ่งแวดล้อม เรื่อง แนวทางการมีส่วนร่วมของประชาชนในกระบวนการจัดทำรายงานการประเมินผลกระทบสิ่งแวดล้อม ลงวันที่ 8 มกราคม 2562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ที่ได้ยื่นไว้ก่อนวันที่ประกาศนี้ใช้บังคับและยังอยู่ระหว่างการพิจารณา ให้ดำเนินการต่อไปตามประกาศสำนักงานนโยบายและแผนทรัพยากรธรรมชาติและสิ่งแวดล้อม เรื่อง แนวทางการมีส่วนร่วมของประชาชนในกระบวนการจัดทำรายงานการประเมินผลกระทบสิ่งแวดล้อม ลงวันที่ 8 มกราคม 2562 จนกว่ากระบวนการพิจารณาจะสิ้นสุดลง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ำหนดแนวทางการมีส่วนร่วมของประชาชนในกระบวนการจัดทำรายงานการประเมินผลกระทบสิ่งแวดล้อมไว้ดังรายละเอียดท้ายประกาศนี้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216</Words>
  <Application>Microsoft Office PowerPoint</Application>
  <PresentationFormat>นำเสนอทางหน้าจอ (4:3)</PresentationFormat>
  <Paragraphs>30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1_Office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Win_IT</cp:lastModifiedBy>
  <cp:revision>119</cp:revision>
  <dcterms:created xsi:type="dcterms:W3CDTF">2021-09-20T08:12:31Z</dcterms:created>
  <dcterms:modified xsi:type="dcterms:W3CDTF">2023-09-01T10:14:22Z</dcterms:modified>
</cp:coreProperties>
</file>